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  <p:sldId id="256" r:id="rId3"/>
    <p:sldId id="258" r:id="rId4"/>
    <p:sldId id="265" r:id="rId5"/>
    <p:sldId id="288" r:id="rId6"/>
    <p:sldId id="261" r:id="rId7"/>
    <p:sldId id="269" r:id="rId8"/>
    <p:sldId id="289" r:id="rId9"/>
    <p:sldId id="267" r:id="rId10"/>
    <p:sldId id="295" r:id="rId11"/>
    <p:sldId id="266" r:id="rId12"/>
    <p:sldId id="268" r:id="rId13"/>
    <p:sldId id="293" r:id="rId14"/>
    <p:sldId id="286" r:id="rId15"/>
    <p:sldId id="294" r:id="rId16"/>
    <p:sldId id="264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배달의민족 주아" panose="02020603020101020101" pitchFamily="18" charset="-127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47E"/>
    <a:srgbClr val="5B453A"/>
    <a:srgbClr val="574D4E"/>
    <a:srgbClr val="FFFF00"/>
    <a:srgbClr val="FFFCF7"/>
    <a:srgbClr val="1F2120"/>
    <a:srgbClr val="E33D4D"/>
    <a:srgbClr val="FFF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9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4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7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4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3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1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4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4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6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2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3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4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F4D5ED5-39A4-4F4A-BC1E-DDBD66A09463}"/>
              </a:ext>
            </a:extLst>
          </p:cNvPr>
          <p:cNvSpPr txBox="1"/>
          <p:nvPr/>
        </p:nvSpPr>
        <p:spPr>
          <a:xfrm>
            <a:off x="4644326" y="3275200"/>
            <a:ext cx="2903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설계 및 프로젝트 최종발표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8C527A1-52AE-4AA9-A118-DD0A7BDA6DDF}"/>
              </a:ext>
            </a:extLst>
          </p:cNvPr>
          <p:cNvSpPr/>
          <p:nvPr/>
        </p:nvSpPr>
        <p:spPr>
          <a:xfrm>
            <a:off x="4533900" y="3711682"/>
            <a:ext cx="3124200" cy="609097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289ACD-11A3-480E-9238-3384FDB8B949}"/>
              </a:ext>
            </a:extLst>
          </p:cNvPr>
          <p:cNvSpPr txBox="1"/>
          <p:nvPr/>
        </p:nvSpPr>
        <p:spPr>
          <a:xfrm>
            <a:off x="5024361" y="3754619"/>
            <a:ext cx="214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r>
              <a:rPr lang="ko-KR" altLang="en-US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 </a:t>
            </a:r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PETLOG</a:t>
            </a:r>
            <a:endParaRPr lang="en-US" sz="28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B22EB84-0732-4E82-AEC6-B21C8DB2B2E9}"/>
              </a:ext>
            </a:extLst>
          </p:cNvPr>
          <p:cNvGrpSpPr/>
          <p:nvPr/>
        </p:nvGrpSpPr>
        <p:grpSpPr>
          <a:xfrm rot="20592476">
            <a:off x="6374592" y="1834795"/>
            <a:ext cx="377732" cy="356932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F57209E-56DA-4729-A5A5-AE082CF6749A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DF1EE63C-2A27-4044-A57A-B51535FC99F8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9B17401-CC33-499E-8757-F197C8EFC87A}"/>
              </a:ext>
            </a:extLst>
          </p:cNvPr>
          <p:cNvSpPr txBox="1"/>
          <p:nvPr/>
        </p:nvSpPr>
        <p:spPr>
          <a:xfrm>
            <a:off x="6372169" y="1895729"/>
            <a:ext cx="4010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하이</a:t>
            </a:r>
            <a:endParaRPr lang="en-US" sz="105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F10E9FF-DEC4-4465-8B8A-D2D1B3DD15B4}"/>
              </a:ext>
            </a:extLst>
          </p:cNvPr>
          <p:cNvSpPr/>
          <p:nvPr/>
        </p:nvSpPr>
        <p:spPr>
          <a:xfrm>
            <a:off x="5670066" y="2927559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그래픽 15">
            <a:extLst>
              <a:ext uri="{FF2B5EF4-FFF2-40B4-BE49-F238E27FC236}">
                <a16:creationId xmlns:a16="http://schemas.microsoft.com/office/drawing/2014/main" id="{617E0AAE-B858-4F12-9674-68B0ED0BF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9413" y="2195439"/>
            <a:ext cx="684650" cy="862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145B03-5F6A-41AC-902D-AE5636EEB96C}"/>
              </a:ext>
            </a:extLst>
          </p:cNvPr>
          <p:cNvSpPr txBox="1"/>
          <p:nvPr/>
        </p:nvSpPr>
        <p:spPr>
          <a:xfrm>
            <a:off x="4568178" y="4612045"/>
            <a:ext cx="3055644" cy="1072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altLang="ko-KR" sz="14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457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/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813935" y="660836"/>
            <a:ext cx="255460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개발업무 및 구현현황</a:t>
            </a:r>
            <a:endParaRPr lang="en-US" sz="200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/>
              <a:ea typeface="배달의민족 주아"/>
            </a:endParaRPr>
          </a:p>
        </p:txBody>
      </p:sp>
      <p:pic>
        <p:nvPicPr>
          <p:cNvPr id="2" name="그래픽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TextBox 26"/>
          <p:cNvSpPr txBox="1"/>
          <p:nvPr/>
        </p:nvSpPr>
        <p:spPr>
          <a:xfrm>
            <a:off x="3610541" y="1673668"/>
            <a:ext cx="4823129" cy="3506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4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톡톡 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0000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톡톡 게시판 게시물 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수정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, 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삭제 기능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게시판 목록 리스트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 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리스트 상세화면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게시판 사진 첨부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댓글작성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위치정보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5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설정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기능별 </a:t>
            </a:r>
            <a:r>
              <a:rPr lang="ko-KR" altLang="en-US" sz="1100" dirty="0" err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알림설정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50%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정보변경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공지사항 및 버전 확인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6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로그인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/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회원가입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아이디 닉네임 중복확인 구현 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데이터베이스 연동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기능별 테이블 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endParaRPr lang="ko-KR" altLang="en-US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22506" y="1659401"/>
            <a:ext cx="674895" cy="319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>
                <a:solidFill>
                  <a:srgbClr val="FF0000"/>
                </a:solidFill>
              </a:rPr>
              <a:t>100%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5053" y="4501212"/>
            <a:ext cx="674895" cy="319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>
                <a:solidFill>
                  <a:srgbClr val="FF0000"/>
                </a:solidFill>
              </a:rPr>
              <a:t>100%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25494" y="3269016"/>
            <a:ext cx="67489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 dirty="0">
                <a:solidFill>
                  <a:srgbClr val="FF0000"/>
                </a:solidFill>
              </a:rPr>
              <a:t>80%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/>
          <p:cNvSpPr/>
          <p:nvPr/>
        </p:nvSpPr>
        <p:spPr>
          <a:xfrm>
            <a:off x="4402368" y="559691"/>
            <a:ext cx="3387264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55082" y="550871"/>
            <a:ext cx="3561210" cy="390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프로젝트 성과 및 느낀점</a:t>
            </a:r>
            <a:endParaRPr lang="en-US" sz="200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/>
              <a:ea typeface="배달의민족 주아"/>
            </a:endParaRPr>
          </a:p>
        </p:txBody>
      </p:sp>
      <p:pic>
        <p:nvPicPr>
          <p:cNvPr id="2" name="그래픽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62992" y="5234031"/>
            <a:ext cx="6834440" cy="640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/>
              <a:t>&lt;</a:t>
            </a:r>
            <a:r>
              <a:rPr lang="ko-KR" altLang="en-US" dirty="0"/>
              <a:t>팀장 이수호</a:t>
            </a:r>
            <a:r>
              <a:rPr lang="en-US" altLang="ko-KR" dirty="0"/>
              <a:t>&gt;</a:t>
            </a:r>
          </a:p>
          <a:p>
            <a:pPr lvl="0">
              <a:defRPr/>
            </a:pPr>
            <a:r>
              <a:rPr lang="ko-KR" altLang="en-US" dirty="0"/>
              <a:t>기능 구현하면서 겹치는 부분 </a:t>
            </a:r>
            <a:r>
              <a:rPr lang="en-US" altLang="ko-KR" dirty="0"/>
              <a:t>&amp;</a:t>
            </a:r>
            <a:r>
              <a:rPr lang="ko-KR" altLang="en-US" dirty="0"/>
              <a:t> 미흡한</a:t>
            </a:r>
            <a:r>
              <a:rPr lang="en-US" altLang="ko-KR" dirty="0"/>
              <a:t> </a:t>
            </a:r>
            <a:r>
              <a:rPr lang="ko-KR" altLang="en-US" dirty="0"/>
              <a:t>디자인 보완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96000" y="1389498"/>
            <a:ext cx="2135080" cy="1291109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955733" y="1440998"/>
            <a:ext cx="2395198" cy="1293407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882641" y="1032573"/>
            <a:ext cx="1095549" cy="1848959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119972" y="1108456"/>
            <a:ext cx="1874840" cy="187484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11161" y="3068411"/>
            <a:ext cx="1945820" cy="1454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Android</a:t>
            </a:r>
            <a:r>
              <a:rPr lang="ko-KR" altLang="en-US"/>
              <a:t> </a:t>
            </a:r>
            <a:r>
              <a:rPr lang="en-US" altLang="ko-KR"/>
              <a:t>Studio</a:t>
            </a:r>
          </a:p>
          <a:p>
            <a:pPr>
              <a:defRPr/>
            </a:pPr>
            <a:r>
              <a:rPr lang="en-US" altLang="ko-KR"/>
              <a:t>JAVA</a:t>
            </a:r>
          </a:p>
          <a:p>
            <a:pPr>
              <a:defRPr/>
            </a:pPr>
            <a:r>
              <a:rPr lang="en-US" altLang="ko-KR"/>
              <a:t>Mysql</a:t>
            </a:r>
          </a:p>
          <a:p>
            <a:pPr>
              <a:defRPr/>
            </a:pPr>
            <a:r>
              <a:rPr lang="en-US" altLang="ko-KR"/>
              <a:t>PHP</a:t>
            </a:r>
          </a:p>
          <a:p>
            <a:pPr>
              <a:defRPr/>
            </a:pPr>
            <a:r>
              <a:rPr lang="en-US" altLang="ko-KR"/>
              <a:t>API</a:t>
            </a:r>
            <a:r>
              <a:rPr lang="ko-KR" altLang="en-US"/>
              <a:t>적용법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50946" y="3246256"/>
            <a:ext cx="5743848" cy="904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앱개발에 관한 지식없이 시작했지만 한 학기동안 팀원들과 소통하면서 많은 정보를 알게되었고 역할분담을 통해 책임감을 느낌</a:t>
            </a:r>
            <a:r>
              <a:rPr lang="en-US" altLang="ko-KR"/>
              <a:t>.</a:t>
            </a:r>
          </a:p>
        </p:txBody>
      </p:sp>
      <p:sp>
        <p:nvSpPr>
          <p:cNvPr id="33" name="사각형: 둥근 모서리 14"/>
          <p:cNvSpPr/>
          <p:nvPr/>
        </p:nvSpPr>
        <p:spPr>
          <a:xfrm>
            <a:off x="4402368" y="4603730"/>
            <a:ext cx="3387264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TextBox 13"/>
          <p:cNvSpPr txBox="1"/>
          <p:nvPr/>
        </p:nvSpPr>
        <p:spPr>
          <a:xfrm>
            <a:off x="4355082" y="4594910"/>
            <a:ext cx="3561210" cy="394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도움을 준 학우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09868" y="3750591"/>
            <a:ext cx="2972289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075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도움을 준 학우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1755-4C7B-4260-9C27-0FC5CA8CB12B}"/>
              </a:ext>
            </a:extLst>
          </p:cNvPr>
          <p:cNvSpPr txBox="1"/>
          <p:nvPr/>
        </p:nvSpPr>
        <p:spPr>
          <a:xfrm>
            <a:off x="1148722" y="2329786"/>
            <a:ext cx="5822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이수호</a:t>
            </a:r>
            <a:r>
              <a:rPr lang="ko-KR" altLang="en-US" sz="1200" dirty="0"/>
              <a:t> </a:t>
            </a:r>
            <a:r>
              <a:rPr lang="en-US" altLang="ko-KR" sz="1200" dirty="0"/>
              <a:t>– DB</a:t>
            </a:r>
            <a:r>
              <a:rPr lang="ko-KR" altLang="en-US" sz="1200" dirty="0"/>
              <a:t>수정</a:t>
            </a:r>
            <a:r>
              <a:rPr lang="en-US" altLang="ko-KR" sz="1200" dirty="0"/>
              <a:t>, </a:t>
            </a:r>
            <a:r>
              <a:rPr lang="ko-KR" altLang="en-US" sz="1200" dirty="0"/>
              <a:t>게시물</a:t>
            </a:r>
            <a:r>
              <a:rPr lang="en-US" altLang="ko-KR" sz="1200" dirty="0"/>
              <a:t>, </a:t>
            </a:r>
            <a:r>
              <a:rPr lang="ko-KR" altLang="en-US" sz="1200" dirty="0"/>
              <a:t>프로필 가져오기</a:t>
            </a:r>
            <a:r>
              <a:rPr lang="en-US" altLang="ko-KR" sz="1200" dirty="0"/>
              <a:t>, </a:t>
            </a:r>
            <a:r>
              <a:rPr lang="ko-KR" altLang="en-US" sz="1200" dirty="0"/>
              <a:t>댓글 및 좋아요</a:t>
            </a:r>
            <a:r>
              <a:rPr lang="en-US" altLang="ko-KR" sz="1200" dirty="0"/>
              <a:t>, </a:t>
            </a:r>
            <a:r>
              <a:rPr lang="ko-KR" altLang="en-US" sz="1200" dirty="0"/>
              <a:t>검색 기능 등 큰 도움을 줌</a:t>
            </a:r>
            <a:endParaRPr lang="en-US" altLang="ko-KR" sz="12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A2820B6-5D2A-48EA-A708-1D0BDC4B2515}"/>
              </a:ext>
            </a:extLst>
          </p:cNvPr>
          <p:cNvGrpSpPr/>
          <p:nvPr/>
        </p:nvGrpSpPr>
        <p:grpSpPr>
          <a:xfrm>
            <a:off x="2167937" y="1539805"/>
            <a:ext cx="2347258" cy="416022"/>
            <a:chOff x="5873123" y="1456528"/>
            <a:chExt cx="2347258" cy="41602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6AA2A12-92D5-4E3D-8179-98943C2C3114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AC8925-57CA-4234-98C6-1A1EF73FC627}"/>
                </a:ext>
              </a:extLst>
            </p:cNvPr>
            <p:cNvSpPr txBox="1"/>
            <p:nvPr/>
          </p:nvSpPr>
          <p:spPr>
            <a:xfrm>
              <a:off x="6257917" y="1460659"/>
              <a:ext cx="1577676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/>
                  <a:ea typeface="배달의민족 주아"/>
                </a:rPr>
                <a:t>도움을 준 학우</a:t>
              </a:r>
              <a:endParaRPr lang="en-US" sz="20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43A7CA7-BD7B-40FD-98FE-C73A36F60F55}"/>
              </a:ext>
            </a:extLst>
          </p:cNvPr>
          <p:cNvSpPr txBox="1"/>
          <p:nvPr/>
        </p:nvSpPr>
        <p:spPr>
          <a:xfrm>
            <a:off x="1148722" y="2842244"/>
            <a:ext cx="46506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최동민</a:t>
            </a:r>
            <a:r>
              <a:rPr lang="ko-KR" altLang="en-US" sz="1200" dirty="0"/>
              <a:t> </a:t>
            </a:r>
            <a:r>
              <a:rPr lang="en-US" altLang="ko-KR" sz="1200" dirty="0"/>
              <a:t>– </a:t>
            </a:r>
            <a:r>
              <a:rPr lang="ko-KR" altLang="en-US" sz="1200" dirty="0"/>
              <a:t>구독자 목록 기능에 코드 참고 및 오류 해결에 큰 도움을 줌</a:t>
            </a:r>
            <a:endParaRPr lang="en-US" altLang="ko-KR" sz="1200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FD2730D-9383-47E7-9971-FB1961419626}"/>
              </a:ext>
            </a:extLst>
          </p:cNvPr>
          <p:cNvGrpSpPr/>
          <p:nvPr/>
        </p:nvGrpSpPr>
        <p:grpSpPr>
          <a:xfrm>
            <a:off x="7669128" y="1539805"/>
            <a:ext cx="2347258" cy="416022"/>
            <a:chOff x="5873123" y="1456528"/>
            <a:chExt cx="2347258" cy="416022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7927481-EF3E-4D45-B88F-885ED9A1BF3A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C7AAFA-7481-450A-9DA8-26937582CDFC}"/>
                </a:ext>
              </a:extLst>
            </p:cNvPr>
            <p:cNvSpPr txBox="1"/>
            <p:nvPr/>
          </p:nvSpPr>
          <p:spPr>
            <a:xfrm>
              <a:off x="6649050" y="1460659"/>
              <a:ext cx="795411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dirty="0" err="1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/>
                  <a:ea typeface="배달의민족 주아"/>
                </a:rPr>
                <a:t>느낀점</a:t>
              </a:r>
              <a:endParaRPr lang="en-US" sz="20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A9AEB75-99B4-411F-99D9-5FCB8CB9FDD5}"/>
              </a:ext>
            </a:extLst>
          </p:cNvPr>
          <p:cNvSpPr txBox="1"/>
          <p:nvPr/>
        </p:nvSpPr>
        <p:spPr>
          <a:xfrm>
            <a:off x="7283205" y="2329786"/>
            <a:ext cx="3607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앱 개발을 위해 안드로이드 스튜디오와 </a:t>
            </a:r>
            <a:r>
              <a:rPr lang="en-US" altLang="ko-KR" sz="1200" dirty="0"/>
              <a:t>DB</a:t>
            </a:r>
            <a:r>
              <a:rPr lang="ko-KR" altLang="en-US" sz="1200" dirty="0"/>
              <a:t>를 처음 다루면서 </a:t>
            </a:r>
            <a:r>
              <a:rPr lang="ko-KR" altLang="en-US" sz="1200" dirty="0" err="1"/>
              <a:t>힘든점도</a:t>
            </a:r>
            <a:r>
              <a:rPr lang="ko-KR" altLang="en-US" sz="1200" dirty="0"/>
              <a:t> 많았다</a:t>
            </a:r>
            <a:r>
              <a:rPr lang="en-US" altLang="ko-KR" sz="1200" dirty="0"/>
              <a:t>. </a:t>
            </a:r>
            <a:r>
              <a:rPr lang="ko-KR" altLang="en-US" sz="1200" dirty="0"/>
              <a:t>하지만 힘들 때 마다 팀원의 도움을 받아 문제를 해결할 수 있었다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또한 이번 프로젝트를 진행하면서 </a:t>
            </a:r>
            <a:r>
              <a:rPr lang="en-US" altLang="ko-KR" sz="1200" dirty="0"/>
              <a:t>DB</a:t>
            </a:r>
            <a:r>
              <a:rPr lang="ko-KR" altLang="en-US" sz="1200" dirty="0"/>
              <a:t>와 안드로이드 스튜디오에 대한 지식을 쌓을 수 있었다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74999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13876" y="3750591"/>
            <a:ext cx="2964273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CF7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415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4883894" y="3402096"/>
            <a:ext cx="24224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36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36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617423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타원 37">
            <a:extLst>
              <a:ext uri="{FF2B5EF4-FFF2-40B4-BE49-F238E27FC236}">
                <a16:creationId xmlns:a16="http://schemas.microsoft.com/office/drawing/2014/main" id="{A8666921-8DE3-4902-B129-E90753B793EC}"/>
              </a:ext>
            </a:extLst>
          </p:cNvPr>
          <p:cNvSpPr/>
          <p:nvPr/>
        </p:nvSpPr>
        <p:spPr>
          <a:xfrm>
            <a:off x="5664328" y="4488545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그래픽 38">
            <a:extLst>
              <a:ext uri="{FF2B5EF4-FFF2-40B4-BE49-F238E27FC236}">
                <a16:creationId xmlns:a16="http://schemas.microsoft.com/office/drawing/2014/main" id="{33D679F9-0DCF-442D-A61C-B6B7647EC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675" y="3756425"/>
            <a:ext cx="684650" cy="862816"/>
          </a:xfrm>
          <a:prstGeom prst="rect">
            <a:avLst/>
          </a:prstGeom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688303E9-B8C5-46E0-8734-8A806C46B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765" y="5883410"/>
            <a:ext cx="180885" cy="194064"/>
          </a:xfrm>
          <a:prstGeom prst="rect">
            <a:avLst/>
          </a:prstGeom>
        </p:spPr>
      </p:pic>
      <p:pic>
        <p:nvPicPr>
          <p:cNvPr id="34" name="그래픽 33">
            <a:extLst>
              <a:ext uri="{FF2B5EF4-FFF2-40B4-BE49-F238E27FC236}">
                <a16:creationId xmlns:a16="http://schemas.microsoft.com/office/drawing/2014/main" id="{7DB76196-44FA-4066-B6E8-3016E8C4FA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76290" y="5407285"/>
            <a:ext cx="180885" cy="194064"/>
          </a:xfrm>
          <a:prstGeom prst="rect">
            <a:avLst/>
          </a:prstGeom>
        </p:spPr>
      </p:pic>
      <p:pic>
        <p:nvPicPr>
          <p:cNvPr id="35" name="그래픽 34">
            <a:extLst>
              <a:ext uri="{FF2B5EF4-FFF2-40B4-BE49-F238E27FC236}">
                <a16:creationId xmlns:a16="http://schemas.microsoft.com/office/drawing/2014/main" id="{A4576107-0F00-4B0E-869E-6C0BCA20E1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5089" y="5001626"/>
            <a:ext cx="180885" cy="194064"/>
          </a:xfrm>
          <a:prstGeom prst="rect">
            <a:avLst/>
          </a:prstGeom>
        </p:spPr>
      </p:pic>
      <p:pic>
        <p:nvPicPr>
          <p:cNvPr id="41" name="그래픽 40">
            <a:extLst>
              <a:ext uri="{FF2B5EF4-FFF2-40B4-BE49-F238E27FC236}">
                <a16:creationId xmlns:a16="http://schemas.microsoft.com/office/drawing/2014/main" id="{6B28792C-F669-468A-BE28-BF21BB797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44303" y="6246599"/>
            <a:ext cx="180885" cy="194064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369A37D9-6C3B-4715-A54B-FBB70B2B2067}"/>
              </a:ext>
            </a:extLst>
          </p:cNvPr>
          <p:cNvGrpSpPr/>
          <p:nvPr/>
        </p:nvGrpSpPr>
        <p:grpSpPr>
          <a:xfrm rot="20592476">
            <a:off x="6117104" y="3156732"/>
            <a:ext cx="590450" cy="557937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7D576AD-0DE2-4823-9E3C-5790430F29E0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이등변 삼각형 13">
              <a:extLst>
                <a:ext uri="{FF2B5EF4-FFF2-40B4-BE49-F238E27FC236}">
                  <a16:creationId xmlns:a16="http://schemas.microsoft.com/office/drawing/2014/main" id="{A08F5806-40D5-4560-A6FE-5E1E52C4CE79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396288F-24DB-425C-A75C-219880CBC3C4}"/>
              </a:ext>
            </a:extLst>
          </p:cNvPr>
          <p:cNvSpPr txBox="1"/>
          <p:nvPr/>
        </p:nvSpPr>
        <p:spPr>
          <a:xfrm>
            <a:off x="6153798" y="3223538"/>
            <a:ext cx="553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</a:t>
            </a:r>
          </a:p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You :)</a:t>
            </a:r>
          </a:p>
        </p:txBody>
      </p:sp>
    </p:spTree>
    <p:extLst>
      <p:ext uri="{BB962C8B-B14F-4D97-AF65-F5344CB8AC3E}">
        <p14:creationId xmlns:p14="http://schemas.microsoft.com/office/powerpoint/2010/main" val="344650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타원 56">
            <a:extLst>
              <a:ext uri="{FF2B5EF4-FFF2-40B4-BE49-F238E27FC236}">
                <a16:creationId xmlns:a16="http://schemas.microsoft.com/office/drawing/2014/main" id="{7EC7FCFA-DBE6-42C9-88BC-180C1F809910}"/>
              </a:ext>
            </a:extLst>
          </p:cNvPr>
          <p:cNvSpPr/>
          <p:nvPr/>
        </p:nvSpPr>
        <p:spPr>
          <a:xfrm>
            <a:off x="7017550" y="6014140"/>
            <a:ext cx="504820" cy="110612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724D3A-4690-447C-9163-35D036060479}"/>
              </a:ext>
            </a:extLst>
          </p:cNvPr>
          <p:cNvSpPr txBox="1"/>
          <p:nvPr/>
        </p:nvSpPr>
        <p:spPr>
          <a:xfrm>
            <a:off x="7720440" y="1179154"/>
            <a:ext cx="80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</a:p>
        </p:txBody>
      </p:sp>
      <p:pic>
        <p:nvPicPr>
          <p:cNvPr id="53" name="그래픽 52">
            <a:extLst>
              <a:ext uri="{FF2B5EF4-FFF2-40B4-BE49-F238E27FC236}">
                <a16:creationId xmlns:a16="http://schemas.microsoft.com/office/drawing/2014/main" id="{E81B4036-EF5D-46B7-87C3-1EC48B2AB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0181" y="4824568"/>
            <a:ext cx="582867" cy="1266844"/>
          </a:xfrm>
          <a:prstGeom prst="rect">
            <a:avLst/>
          </a:prstGeom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A424D2DF-B5FA-4E3B-96EA-417A7A067036}"/>
              </a:ext>
            </a:extLst>
          </p:cNvPr>
          <p:cNvSpPr/>
          <p:nvPr/>
        </p:nvSpPr>
        <p:spPr>
          <a:xfrm>
            <a:off x="7553239" y="1329502"/>
            <a:ext cx="59618" cy="5961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CFE488E5-9F64-4D9A-9A76-9329FF170754}"/>
              </a:ext>
            </a:extLst>
          </p:cNvPr>
          <p:cNvCxnSpPr/>
          <p:nvPr/>
        </p:nvCxnSpPr>
        <p:spPr>
          <a:xfrm>
            <a:off x="7583048" y="1636291"/>
            <a:ext cx="0" cy="4437339"/>
          </a:xfrm>
          <a:prstGeom prst="line">
            <a:avLst/>
          </a:prstGeom>
          <a:ln w="19050" cap="rnd">
            <a:solidFill>
              <a:srgbClr val="1F21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C39A733-B721-453E-A5EF-E3D8DB679A69}"/>
              </a:ext>
            </a:extLst>
          </p:cNvPr>
          <p:cNvSpPr txBox="1"/>
          <p:nvPr/>
        </p:nvSpPr>
        <p:spPr>
          <a:xfrm>
            <a:off x="8123756" y="1882886"/>
            <a:ext cx="1991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9F30A23-3F44-4706-A7CD-4DD89CBA2BA5}"/>
              </a:ext>
            </a:extLst>
          </p:cNvPr>
          <p:cNvSpPr txBox="1"/>
          <p:nvPr/>
        </p:nvSpPr>
        <p:spPr>
          <a:xfrm>
            <a:off x="8123757" y="2754932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변경 사항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8450138-61B6-4694-AF1E-1DF7AD328987}"/>
              </a:ext>
            </a:extLst>
          </p:cNvPr>
          <p:cNvSpPr txBox="1"/>
          <p:nvPr/>
        </p:nvSpPr>
        <p:spPr>
          <a:xfrm>
            <a:off x="8123757" y="3626978"/>
            <a:ext cx="18982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 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0497CE-32C9-4481-A20C-50BB3D27AC75}"/>
              </a:ext>
            </a:extLst>
          </p:cNvPr>
          <p:cNvSpPr txBox="1"/>
          <p:nvPr/>
        </p:nvSpPr>
        <p:spPr>
          <a:xfrm>
            <a:off x="8123757" y="4491330"/>
            <a:ext cx="11833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</a:t>
            </a:r>
            <a:endParaRPr lang="en-US" altLang="ko-KR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02430F-ADF6-4F61-AC5D-0E4AB6E2C4DB}"/>
              </a:ext>
            </a:extLst>
          </p:cNvPr>
          <p:cNvSpPr txBox="1"/>
          <p:nvPr/>
        </p:nvSpPr>
        <p:spPr>
          <a:xfrm>
            <a:off x="8123757" y="5355681"/>
            <a:ext cx="1468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104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71" y="113423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258274" y="743252"/>
            <a:ext cx="167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 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981754" y="1138366"/>
            <a:ext cx="22284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내용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및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8ED7F6-692D-4F00-BB04-B490916FFA44}"/>
              </a:ext>
            </a:extLst>
          </p:cNvPr>
          <p:cNvSpPr txBox="1"/>
          <p:nvPr/>
        </p:nvSpPr>
        <p:spPr>
          <a:xfrm>
            <a:off x="3924446" y="1687553"/>
            <a:ext cx="4352474" cy="490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일기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반려동물을 주제로 하는 게시물 공유 기능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등록 및 관리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산책로 추천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나눔 게시판 기능 제공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A7DE274-38F4-4D4C-A383-33BD4AE669A7}"/>
              </a:ext>
            </a:extLst>
          </p:cNvPr>
          <p:cNvSpPr/>
          <p:nvPr/>
        </p:nvSpPr>
        <p:spPr>
          <a:xfrm>
            <a:off x="4584253" y="2516325"/>
            <a:ext cx="1734168" cy="173416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DC49286-AE6F-4B87-A886-4A758764D589}"/>
              </a:ext>
            </a:extLst>
          </p:cNvPr>
          <p:cNvSpPr/>
          <p:nvPr/>
        </p:nvSpPr>
        <p:spPr>
          <a:xfrm>
            <a:off x="5873578" y="2516325"/>
            <a:ext cx="1734168" cy="1734168"/>
          </a:xfrm>
          <a:prstGeom prst="ellipse">
            <a:avLst/>
          </a:prstGeom>
          <a:solidFill>
            <a:srgbClr val="F2D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093067-A39E-49C2-997E-0F2D7A37351F}"/>
              </a:ext>
            </a:extLst>
          </p:cNvPr>
          <p:cNvSpPr txBox="1"/>
          <p:nvPr/>
        </p:nvSpPr>
        <p:spPr>
          <a:xfrm>
            <a:off x="4873325" y="3083118"/>
            <a:ext cx="885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8439C7-32B2-427E-9777-68C71FDB7661}"/>
              </a:ext>
            </a:extLst>
          </p:cNvPr>
          <p:cNvSpPr txBox="1"/>
          <p:nvPr/>
        </p:nvSpPr>
        <p:spPr>
          <a:xfrm>
            <a:off x="6433554" y="3090932"/>
            <a:ext cx="949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커뮤니티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4D1C0BB-20A0-48A5-AA7F-31996BE43B1B}"/>
              </a:ext>
            </a:extLst>
          </p:cNvPr>
          <p:cNvGrpSpPr/>
          <p:nvPr/>
        </p:nvGrpSpPr>
        <p:grpSpPr>
          <a:xfrm>
            <a:off x="4249359" y="3329831"/>
            <a:ext cx="45720" cy="91618"/>
            <a:chOff x="2611408" y="3360575"/>
            <a:chExt cx="68292" cy="13685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7C2E5A-EDE4-459E-A5F4-D838CF884AC5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D1E0231-8370-447D-B109-A81EAAC9CDD1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타원 35">
            <a:extLst>
              <a:ext uri="{FF2B5EF4-FFF2-40B4-BE49-F238E27FC236}">
                <a16:creationId xmlns:a16="http://schemas.microsoft.com/office/drawing/2014/main" id="{463888D0-7132-4139-B8DE-9BCACD2316A4}"/>
              </a:ext>
            </a:extLst>
          </p:cNvPr>
          <p:cNvSpPr/>
          <p:nvPr/>
        </p:nvSpPr>
        <p:spPr>
          <a:xfrm>
            <a:off x="3089510" y="2940170"/>
            <a:ext cx="870674" cy="870674"/>
          </a:xfrm>
          <a:prstGeom prst="ellipse">
            <a:avLst/>
          </a:prstGeom>
          <a:solidFill>
            <a:srgbClr val="5B45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2CC6126-C3F0-4C12-BCAC-746D75B7C2D8}"/>
              </a:ext>
            </a:extLst>
          </p:cNvPr>
          <p:cNvSpPr/>
          <p:nvPr/>
        </p:nvSpPr>
        <p:spPr>
          <a:xfrm>
            <a:off x="8231816" y="2948072"/>
            <a:ext cx="870674" cy="870674"/>
          </a:xfrm>
          <a:prstGeom prst="ellipse">
            <a:avLst/>
          </a:prstGeom>
          <a:solidFill>
            <a:srgbClr val="F2D47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DF3572E-5758-4FE4-957F-A227354208B1}"/>
              </a:ext>
            </a:extLst>
          </p:cNvPr>
          <p:cNvGrpSpPr/>
          <p:nvPr/>
        </p:nvGrpSpPr>
        <p:grpSpPr>
          <a:xfrm flipH="1">
            <a:off x="7902108" y="3337600"/>
            <a:ext cx="45720" cy="91618"/>
            <a:chOff x="2611408" y="3360575"/>
            <a:chExt cx="68292" cy="13685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7AC96FA-AF40-46F0-BE40-891EA3BEADEC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A69DCF3-DFA8-4A7E-B5A7-59C6FBE6EDA5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4ACC872-E096-4674-A28F-F6EAA3F26E14}"/>
              </a:ext>
            </a:extLst>
          </p:cNvPr>
          <p:cNvSpPr txBox="1"/>
          <p:nvPr/>
        </p:nvSpPr>
        <p:spPr>
          <a:xfrm>
            <a:off x="3177845" y="3160063"/>
            <a:ext cx="6940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DayLog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60AFA9-36FA-4297-9DDA-615C72606B51}"/>
              </a:ext>
            </a:extLst>
          </p:cNvPr>
          <p:cNvSpPr txBox="1"/>
          <p:nvPr/>
        </p:nvSpPr>
        <p:spPr>
          <a:xfrm>
            <a:off x="8286129" y="3190914"/>
            <a:ext cx="7620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TalkTalk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F9E58F8-64B3-4AAC-9C63-E6D0584B05BE}"/>
              </a:ext>
            </a:extLst>
          </p:cNvPr>
          <p:cNvSpPr/>
          <p:nvPr/>
        </p:nvSpPr>
        <p:spPr>
          <a:xfrm>
            <a:off x="3089510" y="4629291"/>
            <a:ext cx="6012980" cy="767681"/>
          </a:xfrm>
          <a:prstGeom prst="rect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BFF29AD-E711-4CE7-91EA-CBDC5BFAB0DB}"/>
              </a:ext>
            </a:extLst>
          </p:cNvPr>
          <p:cNvSpPr txBox="1"/>
          <p:nvPr/>
        </p:nvSpPr>
        <p:spPr>
          <a:xfrm>
            <a:off x="3270547" y="4667420"/>
            <a:ext cx="565090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반려동물 커뮤니티 어플 에서 불필요한 기능을 삭제하고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커뮤티니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어플 특성에 집중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반려동물의 감정을 기록할 수 있는 특별한 일기작성 기능으로 색다른 경험을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반려동물인들이 흥미를 가지고 사용할 수 있는 대중적인 반려동물 관련 어플리케이션의 개발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780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458646" y="743252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변경 사항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C6577-9561-478B-95FF-FF407C67346E}"/>
              </a:ext>
            </a:extLst>
          </p:cNvPr>
          <p:cNvSpPr txBox="1"/>
          <p:nvPr/>
        </p:nvSpPr>
        <p:spPr>
          <a:xfrm>
            <a:off x="3647447" y="2024319"/>
            <a:ext cx="490476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2.3.2(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게시물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1.2.1(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동영상 첨부 기능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구글계정 로그인과 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6.4.1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구글계정 회원가입 기능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사진 저장 방식을 서버에 직접 파일로 업로드 하고 테이블에는 저장 경로를 입력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921FE3-2036-4E48-B6B7-ACD783106428}"/>
              </a:ext>
            </a:extLst>
          </p:cNvPr>
          <p:cNvGrpSpPr/>
          <p:nvPr/>
        </p:nvGrpSpPr>
        <p:grpSpPr>
          <a:xfrm>
            <a:off x="4918531" y="1435658"/>
            <a:ext cx="2347258" cy="416022"/>
            <a:chOff x="5873123" y="1456528"/>
            <a:chExt cx="2347258" cy="416022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46704C4-A05E-4F65-ABF1-5952555E0023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EC120F-38B2-4F55-88CB-92FEDF19477B}"/>
                </a:ext>
              </a:extLst>
            </p:cNvPr>
            <p:cNvSpPr txBox="1"/>
            <p:nvPr/>
          </p:nvSpPr>
          <p:spPr>
            <a:xfrm>
              <a:off x="6077580" y="1460659"/>
              <a:ext cx="1938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중간발표 변경사항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04F1E9D-2D52-43DD-89B6-2E81AD30F21F}"/>
              </a:ext>
            </a:extLst>
          </p:cNvPr>
          <p:cNvSpPr txBox="1"/>
          <p:nvPr/>
        </p:nvSpPr>
        <p:spPr>
          <a:xfrm>
            <a:off x="3856667" y="3901898"/>
            <a:ext cx="4486326" cy="130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알림 기능을 실제 알림이 오는 것이 아니고 스위치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On/Off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사용자 별로 알림 설정 값이 입력되는 것 까지 구현하는 걸로 제한사항 추가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시간적 제약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사용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카카오 맵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 -&gt;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구글지도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API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효율적인 개발을 위한 변경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부분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감정 스티커 별도 디자인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6AD2EC5-0DE3-4FCF-9832-4AF755D04BD4}"/>
              </a:ext>
            </a:extLst>
          </p:cNvPr>
          <p:cNvGrpSpPr/>
          <p:nvPr/>
        </p:nvGrpSpPr>
        <p:grpSpPr>
          <a:xfrm>
            <a:off x="4668947" y="3101731"/>
            <a:ext cx="2820549" cy="416022"/>
            <a:chOff x="5641565" y="1456528"/>
            <a:chExt cx="2810386" cy="41602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8E4B369-3DBA-4237-AD57-C3DC2C8A45FE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F8B243-06C8-4279-BFD0-C57105990B0F}"/>
                </a:ext>
              </a:extLst>
            </p:cNvPr>
            <p:cNvSpPr txBox="1"/>
            <p:nvPr/>
          </p:nvSpPr>
          <p:spPr>
            <a:xfrm>
              <a:off x="5641565" y="1460659"/>
              <a:ext cx="28103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2D47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추가 변경사항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0041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336820" y="743252"/>
            <a:ext cx="1518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F32A0EF-33EF-4145-A34B-FDE368F48AC1}"/>
              </a:ext>
            </a:extLst>
          </p:cNvPr>
          <p:cNvGrpSpPr/>
          <p:nvPr/>
        </p:nvGrpSpPr>
        <p:grpSpPr>
          <a:xfrm>
            <a:off x="1148675" y="1991464"/>
            <a:ext cx="9894649" cy="2875071"/>
            <a:chOff x="1245741" y="2007358"/>
            <a:chExt cx="9894649" cy="2875071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26E0BF0-4BFB-43CA-8E79-1D6D67674E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2534301"/>
              <a:ext cx="9894649" cy="15697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79D788-397F-4E53-A58E-8F9C5C1D0EE5}"/>
                </a:ext>
              </a:extLst>
            </p:cNvPr>
            <p:cNvSpPr txBox="1"/>
            <p:nvPr/>
          </p:nvSpPr>
          <p:spPr>
            <a:xfrm>
              <a:off x="3074639" y="2007358"/>
              <a:ext cx="614271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이수호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FCF125-ED02-457C-905E-00D6D8813F12}"/>
                </a:ext>
              </a:extLst>
            </p:cNvPr>
            <p:cNvSpPr txBox="1"/>
            <p:nvPr/>
          </p:nvSpPr>
          <p:spPr>
            <a:xfrm>
              <a:off x="4538260" y="2007358"/>
              <a:ext cx="622286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최동민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3A7BC3B-2032-4556-A478-CE62062F0BE9}"/>
                </a:ext>
              </a:extLst>
            </p:cNvPr>
            <p:cNvSpPr txBox="1"/>
            <p:nvPr/>
          </p:nvSpPr>
          <p:spPr>
            <a:xfrm>
              <a:off x="5996271" y="2007358"/>
              <a:ext cx="641522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한찬웅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A5B4FB-4A24-4046-BB77-09371EF09D78}"/>
                </a:ext>
              </a:extLst>
            </p:cNvPr>
            <p:cNvSpPr txBox="1"/>
            <p:nvPr/>
          </p:nvSpPr>
          <p:spPr>
            <a:xfrm>
              <a:off x="7515107" y="2007358"/>
              <a:ext cx="633507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위안펑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57696E0-A256-43F3-A9BF-5D8F8FF7B2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3139915"/>
              <a:ext cx="9894307" cy="15689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439955E-4C5E-4283-9DC8-44DAEBECC5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3688837"/>
              <a:ext cx="9894649" cy="37068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8262F4EC-85DE-4651-BE60-1BC45EE56C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4308484"/>
              <a:ext cx="9894649" cy="23428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CF5E09-D9B0-41EF-969A-DCCBA441CD15}"/>
                </a:ext>
              </a:extLst>
            </p:cNvPr>
            <p:cNvSpPr txBox="1"/>
            <p:nvPr/>
          </p:nvSpPr>
          <p:spPr>
            <a:xfrm>
              <a:off x="1348221" y="2666870"/>
              <a:ext cx="1271502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참신성 및 도전성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C03F6E-7B6C-48EB-9A72-E049F0EA861B}"/>
                </a:ext>
              </a:extLst>
            </p:cNvPr>
            <p:cNvSpPr txBox="1"/>
            <p:nvPr/>
          </p:nvSpPr>
          <p:spPr>
            <a:xfrm>
              <a:off x="1348220" y="3263191"/>
              <a:ext cx="599844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유용성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032A92-B00E-456E-83C1-ECE3A4418EB4}"/>
                </a:ext>
              </a:extLst>
            </p:cNvPr>
            <p:cNvSpPr txBox="1"/>
            <p:nvPr/>
          </p:nvSpPr>
          <p:spPr>
            <a:xfrm>
              <a:off x="1348219" y="3869895"/>
              <a:ext cx="604653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충실성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2C60DB-96DB-4D67-8D6E-20DC8544337F}"/>
                </a:ext>
              </a:extLst>
            </p:cNvPr>
            <p:cNvSpPr txBox="1"/>
            <p:nvPr/>
          </p:nvSpPr>
          <p:spPr>
            <a:xfrm>
              <a:off x="1348219" y="4420540"/>
              <a:ext cx="1253869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편리성 및 심미성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52F13E6-4B24-48D4-845F-56A6FBC9AB59}"/>
                </a:ext>
              </a:extLst>
            </p:cNvPr>
            <p:cNvSpPr txBox="1"/>
            <p:nvPr/>
          </p:nvSpPr>
          <p:spPr>
            <a:xfrm>
              <a:off x="8902282" y="2007358"/>
              <a:ext cx="498855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결과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3BEE63F-500C-4B3C-907C-46A9BFFB788A}"/>
                </a:ext>
              </a:extLst>
            </p:cNvPr>
            <p:cNvSpPr txBox="1"/>
            <p:nvPr/>
          </p:nvSpPr>
          <p:spPr>
            <a:xfrm>
              <a:off x="5958935" y="3184419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A3A3BE-D1EF-451A-86C8-A25A2D21202D}"/>
                </a:ext>
              </a:extLst>
            </p:cNvPr>
            <p:cNvSpPr txBox="1"/>
            <p:nvPr/>
          </p:nvSpPr>
          <p:spPr>
            <a:xfrm>
              <a:off x="4554972" y="3789488"/>
              <a:ext cx="588862" cy="490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01331A2-6676-4079-ADE8-596A4B43FECD}"/>
                </a:ext>
              </a:extLst>
            </p:cNvPr>
            <p:cNvSpPr txBox="1"/>
            <p:nvPr/>
          </p:nvSpPr>
          <p:spPr>
            <a:xfrm>
              <a:off x="3087343" y="2586463"/>
              <a:ext cx="588862" cy="490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69F000B-13DB-402E-9F2A-391CBBDB71AD}"/>
                </a:ext>
              </a:extLst>
            </p:cNvPr>
            <p:cNvSpPr txBox="1"/>
            <p:nvPr/>
          </p:nvSpPr>
          <p:spPr>
            <a:xfrm>
              <a:off x="5958935" y="258809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EB0369-2DD1-4DE4-B13F-EB6B50AE1356}"/>
                </a:ext>
              </a:extLst>
            </p:cNvPr>
            <p:cNvSpPr txBox="1"/>
            <p:nvPr/>
          </p:nvSpPr>
          <p:spPr>
            <a:xfrm>
              <a:off x="5958935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EB2386-6B16-438F-A7A6-C8CC662E6FAE}"/>
                </a:ext>
              </a:extLst>
            </p:cNvPr>
            <p:cNvSpPr txBox="1"/>
            <p:nvPr/>
          </p:nvSpPr>
          <p:spPr>
            <a:xfrm>
              <a:off x="7537429" y="2588098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BCA7CD5-88E8-4BD5-B0F8-94158ADCF4EF}"/>
                </a:ext>
              </a:extLst>
            </p:cNvPr>
            <p:cNvSpPr txBox="1"/>
            <p:nvPr/>
          </p:nvSpPr>
          <p:spPr>
            <a:xfrm>
              <a:off x="6022601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1E9396-36F5-43A3-80E5-B1B1B6EEF0E7}"/>
                </a:ext>
              </a:extLst>
            </p:cNvPr>
            <p:cNvSpPr txBox="1"/>
            <p:nvPr/>
          </p:nvSpPr>
          <p:spPr>
            <a:xfrm>
              <a:off x="7537429" y="3184419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70C859A-93E1-4017-84A8-E340BF40352F}"/>
                </a:ext>
              </a:extLst>
            </p:cNvPr>
            <p:cNvSpPr txBox="1"/>
            <p:nvPr/>
          </p:nvSpPr>
          <p:spPr>
            <a:xfrm>
              <a:off x="7537429" y="4341768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C4D85C8-7E82-4D2D-94C5-4B7112655E9B}"/>
                </a:ext>
              </a:extLst>
            </p:cNvPr>
            <p:cNvSpPr txBox="1"/>
            <p:nvPr/>
          </p:nvSpPr>
          <p:spPr>
            <a:xfrm>
              <a:off x="4491306" y="258809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371EF9B-E460-442B-9BEE-A3E7316FA2C9}"/>
                </a:ext>
              </a:extLst>
            </p:cNvPr>
            <p:cNvSpPr txBox="1"/>
            <p:nvPr/>
          </p:nvSpPr>
          <p:spPr>
            <a:xfrm>
              <a:off x="4554972" y="3184419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71BEFE5-33EB-4CCF-B71F-1600F7CE6465}"/>
                </a:ext>
              </a:extLst>
            </p:cNvPr>
            <p:cNvSpPr txBox="1"/>
            <p:nvPr/>
          </p:nvSpPr>
          <p:spPr>
            <a:xfrm>
              <a:off x="4491306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08391B-91E5-4AE7-B006-15AE046FCF26}"/>
                </a:ext>
              </a:extLst>
            </p:cNvPr>
            <p:cNvSpPr txBox="1"/>
            <p:nvPr/>
          </p:nvSpPr>
          <p:spPr>
            <a:xfrm>
              <a:off x="7537429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62D6D33-AE6D-4740-97DB-C12E0F85C12A}"/>
                </a:ext>
              </a:extLst>
            </p:cNvPr>
            <p:cNvSpPr txBox="1"/>
            <p:nvPr/>
          </p:nvSpPr>
          <p:spPr>
            <a:xfrm>
              <a:off x="8793611" y="2534301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12E0539-8939-4A2B-8B62-57657B6697BA}"/>
                </a:ext>
              </a:extLst>
            </p:cNvPr>
            <p:cNvSpPr txBox="1"/>
            <p:nvPr/>
          </p:nvSpPr>
          <p:spPr>
            <a:xfrm>
              <a:off x="8793610" y="3130622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C445330-A351-4A54-B735-5E49DCFAA219}"/>
                </a:ext>
              </a:extLst>
            </p:cNvPr>
            <p:cNvSpPr txBox="1"/>
            <p:nvPr/>
          </p:nvSpPr>
          <p:spPr>
            <a:xfrm>
              <a:off x="3087343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9F71931-79FC-4C09-9EEE-88F5613038AC}"/>
                </a:ext>
              </a:extLst>
            </p:cNvPr>
            <p:cNvSpPr txBox="1"/>
            <p:nvPr/>
          </p:nvSpPr>
          <p:spPr>
            <a:xfrm>
              <a:off x="8857275" y="3737326"/>
              <a:ext cx="588862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BF75A5B-2A6E-41E6-AD67-38DAFE4AA050}"/>
                </a:ext>
              </a:extLst>
            </p:cNvPr>
            <p:cNvSpPr txBox="1"/>
            <p:nvPr/>
          </p:nvSpPr>
          <p:spPr>
            <a:xfrm>
              <a:off x="8793609" y="4287971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B424D34-CDE8-4C11-B505-8595BBFDD848}"/>
                </a:ext>
              </a:extLst>
            </p:cNvPr>
            <p:cNvSpPr txBox="1"/>
            <p:nvPr/>
          </p:nvSpPr>
          <p:spPr>
            <a:xfrm>
              <a:off x="3023677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5B76634-236B-4AD8-8DB1-3ECB211CAEAB}"/>
                </a:ext>
              </a:extLst>
            </p:cNvPr>
            <p:cNvSpPr txBox="1"/>
            <p:nvPr/>
          </p:nvSpPr>
          <p:spPr>
            <a:xfrm>
              <a:off x="3023677" y="3184419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B6AB057-491E-432F-BB97-63AF8DB241D9}"/>
                </a:ext>
              </a:extLst>
            </p:cNvPr>
            <p:cNvSpPr txBox="1"/>
            <p:nvPr/>
          </p:nvSpPr>
          <p:spPr>
            <a:xfrm>
              <a:off x="9739812" y="2633014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5EA3949-E711-4264-B6DD-81F5D6FCDC58}"/>
                </a:ext>
              </a:extLst>
            </p:cNvPr>
            <p:cNvSpPr txBox="1"/>
            <p:nvPr/>
          </p:nvSpPr>
          <p:spPr>
            <a:xfrm>
              <a:off x="9739812" y="3229335"/>
              <a:ext cx="976549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매우 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9227E4A-CEDD-4E6A-8538-0B36E82B7B54}"/>
                </a:ext>
              </a:extLst>
            </p:cNvPr>
            <p:cNvSpPr txBox="1"/>
            <p:nvPr/>
          </p:nvSpPr>
          <p:spPr>
            <a:xfrm>
              <a:off x="9739812" y="4386684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3046CD6-94B0-456B-8F53-6E66948BC98E}"/>
                </a:ext>
              </a:extLst>
            </p:cNvPr>
            <p:cNvSpPr txBox="1"/>
            <p:nvPr/>
          </p:nvSpPr>
          <p:spPr>
            <a:xfrm>
              <a:off x="9736606" y="3836039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52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88415" y="3750591"/>
            <a:ext cx="2815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60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DD190-491D-4C36-AB2F-D0C28963E7F9}"/>
              </a:ext>
            </a:extLst>
          </p:cNvPr>
          <p:cNvSpPr txBox="1"/>
          <p:nvPr/>
        </p:nvSpPr>
        <p:spPr>
          <a:xfrm>
            <a:off x="1194015" y="2059556"/>
            <a:ext cx="4302781" cy="353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일기의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다중선택 삭제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작성날짜 선택해서 일기 목록보기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작성할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 </a:t>
            </a:r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추가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보기 페이지에서 메모작성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추가할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슬라이드로 여러 반려동물 정보 넘겨 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자동로그인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/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비밀번호 찾기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Ubuntu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웹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상에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PHP, MySQL, Apache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설치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어플리케이션 폰트 및 색상 디자인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레이아웃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프로젝트에 폰트 및 색상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에셋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추가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BA8EF5F-C7C7-45A3-8E79-D3C9F9CBD7A8}"/>
              </a:ext>
            </a:extLst>
          </p:cNvPr>
          <p:cNvGrpSpPr/>
          <p:nvPr/>
        </p:nvGrpSpPr>
        <p:grpSpPr>
          <a:xfrm>
            <a:off x="2167937" y="1539805"/>
            <a:ext cx="2347258" cy="416022"/>
            <a:chOff x="5873123" y="1456528"/>
            <a:chExt cx="2347258" cy="41602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A5AEF5D4-D306-4EAE-A2DB-5DCF1BF29094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BA3E555-4948-4898-95BD-910F38BD6A76}"/>
                </a:ext>
              </a:extLst>
            </p:cNvPr>
            <p:cNvSpPr txBox="1"/>
            <p:nvPr/>
          </p:nvSpPr>
          <p:spPr>
            <a:xfrm>
              <a:off x="6528024" y="1460659"/>
              <a:ext cx="10374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2D47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개발업무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426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4EF261-6079-42BD-8BB2-DE002E6DC684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854119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57958" y="3750591"/>
            <a:ext cx="2876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66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1171</TotalTime>
  <Words>698</Words>
  <Application>Microsoft Office PowerPoint</Application>
  <PresentationFormat>와이드스크린</PresentationFormat>
  <Paragraphs>167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배달의민족 주아</vt:lpstr>
      <vt:lpstr>Calibri</vt:lpstr>
      <vt:lpstr>Calibri Light</vt:lpstr>
      <vt:lpstr>Arial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Suho Lee</dc:creator>
  <cp:lastModifiedBy>LEE SUHO</cp:lastModifiedBy>
  <cp:revision>44</cp:revision>
  <dcterms:created xsi:type="dcterms:W3CDTF">2019-06-29T11:09:55Z</dcterms:created>
  <dcterms:modified xsi:type="dcterms:W3CDTF">2020-06-13T21:05:45Z</dcterms:modified>
</cp:coreProperties>
</file>

<file path=docProps/thumbnail.jpeg>
</file>